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AA657125-C8C5-A64B-95E8-AC468C24CE6E}">
          <p14:sldIdLst>
            <p14:sldId id="2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650"/>
  </p:normalViewPr>
  <p:slideViewPr>
    <p:cSldViewPr snapToGrid="0">
      <p:cViewPr>
        <p:scale>
          <a:sx n="103" d="100"/>
          <a:sy n="103" d="100"/>
        </p:scale>
        <p:origin x="-155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DB5770-53A2-056E-AFD7-11649DC30DA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20A42E9-79E0-F547-64F0-F81091EB22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1C57D95-BA05-A9EC-A4FA-56A66E5CB1D3}"/>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5" name="フッター プレースホルダー 4">
            <a:extLst>
              <a:ext uri="{FF2B5EF4-FFF2-40B4-BE49-F238E27FC236}">
                <a16:creationId xmlns:a16="http://schemas.microsoft.com/office/drawing/2014/main" id="{88BEFCED-406A-EF79-FF91-ADDABF74A9F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8BBD26-F865-1C1C-1FA1-59D0CD58F9D0}"/>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2317326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30CC75-5896-B383-2F37-B55F28393EB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08C6AFE-CDFC-9B1A-34C1-8215986EA34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689C24-11C3-FC2D-50D2-A15ED30FBDA3}"/>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5" name="フッター プレースホルダー 4">
            <a:extLst>
              <a:ext uri="{FF2B5EF4-FFF2-40B4-BE49-F238E27FC236}">
                <a16:creationId xmlns:a16="http://schemas.microsoft.com/office/drawing/2014/main" id="{25B01E5C-1694-587B-0D36-B66A7103E8B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0C38F9A-6362-971A-6100-0A7FF6DA0106}"/>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4019977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F84CA59-81C3-AA90-F420-2391C6020BF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31B1258-D67D-BB92-4E27-3EFF10472DC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90113F9-84C9-975C-37D2-C32BA9DC1050}"/>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5" name="フッター プレースホルダー 4">
            <a:extLst>
              <a:ext uri="{FF2B5EF4-FFF2-40B4-BE49-F238E27FC236}">
                <a16:creationId xmlns:a16="http://schemas.microsoft.com/office/drawing/2014/main" id="{5C894AAC-A375-3CF0-0D8C-03B1CA0481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C0C83B-CA65-D742-2633-DB8C460D22BB}"/>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2613823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9EBA9F-9A1E-547F-BFA4-92E6EE22E81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DD59EFA-DBE5-57B5-C3AA-1D17F2131E0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97F3186-5C71-245A-9603-4610D27BC6DB}"/>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5" name="フッター プレースホルダー 4">
            <a:extLst>
              <a:ext uri="{FF2B5EF4-FFF2-40B4-BE49-F238E27FC236}">
                <a16:creationId xmlns:a16="http://schemas.microsoft.com/office/drawing/2014/main" id="{E99A3AE2-8518-78AE-6BEB-7FD17DD38F3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9C767B3-AA01-3DBE-3F65-C51D86A11A34}"/>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2400503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148D01-D01E-53D6-8849-358494DEA75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F2FDAB0-EB7D-2B2C-5978-94577BD676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5D6B0AA-CDA9-7FEB-EC7E-DAAE6EC90E59}"/>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5" name="フッター プレースホルダー 4">
            <a:extLst>
              <a:ext uri="{FF2B5EF4-FFF2-40B4-BE49-F238E27FC236}">
                <a16:creationId xmlns:a16="http://schemas.microsoft.com/office/drawing/2014/main" id="{465F4FBB-1B60-B635-5806-B56836C6324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F0D7C2-B2DC-0A96-253A-EBADD12B61CA}"/>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2307195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60C144-6B94-5177-D3DD-C72244DF6AC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0E39A20-2CE0-6C00-F671-90296C61E09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4DEB385-F572-75D9-D21B-6042C0AE708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6436256-925D-E0D4-0BA5-E0B89C6F5476}"/>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6" name="フッター プレースホルダー 5">
            <a:extLst>
              <a:ext uri="{FF2B5EF4-FFF2-40B4-BE49-F238E27FC236}">
                <a16:creationId xmlns:a16="http://schemas.microsoft.com/office/drawing/2014/main" id="{DF799438-FFFA-92A8-2692-2B16CA59D55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59251DC-D3DC-4089-D28A-233A9E410E72}"/>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3706648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60B581-EBB9-EC35-1D68-A4808F138B5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F04520E-31D5-6310-D23A-0924316FED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B1C7902-6990-FE25-5305-33740DAEFFD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DD5676F-65A4-B082-8F6A-7C4CC002AF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E309C85-E265-AD01-B226-1B477D56411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0A8CE0E-F226-3807-B985-8A7A0FD9E422}"/>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8" name="フッター プレースホルダー 7">
            <a:extLst>
              <a:ext uri="{FF2B5EF4-FFF2-40B4-BE49-F238E27FC236}">
                <a16:creationId xmlns:a16="http://schemas.microsoft.com/office/drawing/2014/main" id="{01566B5D-9F9D-85BA-AFB4-7FEDAEF4E71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99B3DCA-5EB9-F117-9982-F5CA1039F814}"/>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3586183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EEC1EC-D1F0-9531-458C-34F5A6D94D7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1F5FAC8-D7AD-86B5-1B86-9132401F20EC}"/>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4" name="フッター プレースホルダー 3">
            <a:extLst>
              <a:ext uri="{FF2B5EF4-FFF2-40B4-BE49-F238E27FC236}">
                <a16:creationId xmlns:a16="http://schemas.microsoft.com/office/drawing/2014/main" id="{A05FFE47-7F8A-D1BB-EF66-D1543924DF6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70A0370-43C8-9504-AE49-5CC8744B745C}"/>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2516973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BE1F744-89CB-04B6-DC34-401D02EC6FA9}"/>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3" name="フッター プレースホルダー 2">
            <a:extLst>
              <a:ext uri="{FF2B5EF4-FFF2-40B4-BE49-F238E27FC236}">
                <a16:creationId xmlns:a16="http://schemas.microsoft.com/office/drawing/2014/main" id="{137F555A-3621-9072-9A07-B5028C6C8A0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76D3145-1EA2-0BC1-1855-3AE442FF79EC}"/>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3371904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836173-276F-445D-E7D1-B36FEBF8775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8534878-1DC1-5E5A-FCB7-AF9741EEC1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F1CF78D-F842-C740-BF78-6BE913DDC4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03AA2B3-DC49-26B9-2AFB-9C65E48460AE}"/>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6" name="フッター プレースホルダー 5">
            <a:extLst>
              <a:ext uri="{FF2B5EF4-FFF2-40B4-BE49-F238E27FC236}">
                <a16:creationId xmlns:a16="http://schemas.microsoft.com/office/drawing/2014/main" id="{0DB7E4B1-354C-62B3-71CD-3B909DBD34D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568A127-0853-88C4-A7A2-0E8B492690C2}"/>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1421001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EBA358-7D33-1E79-F1BB-466AFF69B29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B7FC22D-9998-E1C9-7827-71203FDF40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D6F8CAF-4A2A-4CED-D3F3-4BA90C9495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1A18C1C-886E-78E7-4BA0-14A327D147C6}"/>
              </a:ext>
            </a:extLst>
          </p:cNvPr>
          <p:cNvSpPr>
            <a:spLocks noGrp="1"/>
          </p:cNvSpPr>
          <p:nvPr>
            <p:ph type="dt" sz="half" idx="10"/>
          </p:nvPr>
        </p:nvSpPr>
        <p:spPr/>
        <p:txBody>
          <a:bodyPr/>
          <a:lstStyle/>
          <a:p>
            <a:fld id="{0ED1B354-2437-3C43-BAE4-9BB8FC2371B3}" type="datetimeFigureOut">
              <a:rPr kumimoji="1" lang="ja-JP" altLang="en-US" smtClean="0"/>
              <a:t>2025/10/26</a:t>
            </a:fld>
            <a:endParaRPr kumimoji="1" lang="ja-JP" altLang="en-US"/>
          </a:p>
        </p:txBody>
      </p:sp>
      <p:sp>
        <p:nvSpPr>
          <p:cNvPr id="6" name="フッター プレースホルダー 5">
            <a:extLst>
              <a:ext uri="{FF2B5EF4-FFF2-40B4-BE49-F238E27FC236}">
                <a16:creationId xmlns:a16="http://schemas.microsoft.com/office/drawing/2014/main" id="{A56C1B19-CC29-7BC4-0BF6-85A91BCD62B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A69ECB7-23DC-112D-1C24-5B64392B31C2}"/>
              </a:ext>
            </a:extLst>
          </p:cNvPr>
          <p:cNvSpPr>
            <a:spLocks noGrp="1"/>
          </p:cNvSpPr>
          <p:nvPr>
            <p:ph type="sldNum" sz="quarter" idx="12"/>
          </p:nvPr>
        </p:nvSpPr>
        <p:spPr/>
        <p:txBody>
          <a:body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28484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0200723-8634-3D8C-AB29-7D5D01446B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8065BEB-2FE6-F5D4-E753-6D1AE0D67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DDC4EC-126A-F47E-A79C-A9551EA4ED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1B354-2437-3C43-BAE4-9BB8FC2371B3}" type="datetimeFigureOut">
              <a:rPr kumimoji="1" lang="ja-JP" altLang="en-US" smtClean="0"/>
              <a:t>2025/10/26</a:t>
            </a:fld>
            <a:endParaRPr kumimoji="1" lang="ja-JP" altLang="en-US"/>
          </a:p>
        </p:txBody>
      </p:sp>
      <p:sp>
        <p:nvSpPr>
          <p:cNvPr id="5" name="フッター プレースホルダー 4">
            <a:extLst>
              <a:ext uri="{FF2B5EF4-FFF2-40B4-BE49-F238E27FC236}">
                <a16:creationId xmlns:a16="http://schemas.microsoft.com/office/drawing/2014/main" id="{6F71BAB8-C7DC-65E3-348E-A582993377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526562E-6D77-6E9A-E779-1A22311D9F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497821-D290-5947-BBF0-62BB09991F2F}" type="slidenum">
              <a:rPr kumimoji="1" lang="ja-JP" altLang="en-US" smtClean="0"/>
              <a:t>‹#›</a:t>
            </a:fld>
            <a:endParaRPr kumimoji="1" lang="ja-JP" altLang="en-US"/>
          </a:p>
        </p:txBody>
      </p:sp>
    </p:spTree>
    <p:extLst>
      <p:ext uri="{BB962C8B-B14F-4D97-AF65-F5344CB8AC3E}">
        <p14:creationId xmlns:p14="http://schemas.microsoft.com/office/powerpoint/2010/main" val="1224090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F2506F8-CFB4-76A8-A3A1-52F6B9DC1504}"/>
              </a:ext>
            </a:extLst>
          </p:cNvPr>
          <p:cNvSpPr txBox="1"/>
          <p:nvPr/>
        </p:nvSpPr>
        <p:spPr>
          <a:xfrm>
            <a:off x="2467729" y="120871"/>
            <a:ext cx="7112000" cy="830997"/>
          </a:xfrm>
          <a:prstGeom prst="rect">
            <a:avLst/>
          </a:prstGeom>
          <a:noFill/>
        </p:spPr>
        <p:txBody>
          <a:bodyPr wrap="square" rtlCol="0">
            <a:spAutoFit/>
          </a:bodyPr>
          <a:lstStyle/>
          <a:p>
            <a:pPr algn="ctr"/>
            <a:r>
              <a:rPr lang="ja-JP" altLang="ja-JP" sz="4800" b="1" kern="100">
                <a:effectLst/>
                <a:latin typeface="游明朝" panose="02020400000000000000" pitchFamily="18" charset="-128"/>
                <a:ea typeface="游ゴシック Light" panose="020B0300000000000000" pitchFamily="34" charset="-128"/>
                <a:cs typeface="Times New Roman" panose="02020603050405020304" pitchFamily="18" charset="0"/>
              </a:rPr>
              <a:t>参加クルー大募集！！</a:t>
            </a:r>
            <a:endParaRPr lang="ja-JP" altLang="ja-JP" sz="4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EE6F5E8E-1BD5-0559-0574-DF9F784DD8A9}"/>
              </a:ext>
            </a:extLst>
          </p:cNvPr>
          <p:cNvSpPr txBox="1"/>
          <p:nvPr/>
        </p:nvSpPr>
        <p:spPr>
          <a:xfrm>
            <a:off x="216086" y="11878"/>
            <a:ext cx="1441420" cy="307777"/>
          </a:xfrm>
          <a:prstGeom prst="rect">
            <a:avLst/>
          </a:prstGeom>
          <a:noFill/>
        </p:spPr>
        <p:txBody>
          <a:bodyPr wrap="none" rtlCol="0">
            <a:spAutoFit/>
          </a:bodyPr>
          <a:lstStyle/>
          <a:p>
            <a:r>
              <a:rPr kumimoji="1" lang="ja-JP" altLang="en-US" sz="1400"/>
              <a:t>エントリー用紙</a:t>
            </a:r>
          </a:p>
        </p:txBody>
      </p:sp>
      <p:sp>
        <p:nvSpPr>
          <p:cNvPr id="4" name="テキスト ボックス 3">
            <a:extLst>
              <a:ext uri="{FF2B5EF4-FFF2-40B4-BE49-F238E27FC236}">
                <a16:creationId xmlns:a16="http://schemas.microsoft.com/office/drawing/2014/main" id="{49F742C6-9891-794C-997A-BD46B70D7F93}"/>
              </a:ext>
            </a:extLst>
          </p:cNvPr>
          <p:cNvSpPr txBox="1"/>
          <p:nvPr/>
        </p:nvSpPr>
        <p:spPr>
          <a:xfrm>
            <a:off x="1968921" y="814333"/>
            <a:ext cx="7387886" cy="369332"/>
          </a:xfrm>
          <a:prstGeom prst="rect">
            <a:avLst/>
          </a:prstGeom>
          <a:noFill/>
        </p:spPr>
        <p:txBody>
          <a:bodyPr wrap="square" rtlCol="0">
            <a:spAutoFit/>
          </a:bodyPr>
          <a:lstStyle/>
          <a:p>
            <a:pPr algn="ctr"/>
            <a:r>
              <a:rPr kumimoji="1" lang="ja-JP" altLang="en-US" dirty="0"/>
              <a:t>毎年好評の</a:t>
            </a:r>
            <a:r>
              <a:rPr kumimoji="1" lang="en-US" altLang="ja-JP" dirty="0" err="1"/>
              <a:t>Rits</a:t>
            </a:r>
            <a:r>
              <a:rPr kumimoji="1" lang="ja-JP" altLang="en-US" dirty="0"/>
              <a:t>レガッタ。皆さんもボートを体験してみませんか？</a:t>
            </a:r>
            <a:endParaRPr kumimoji="1" lang="en-US" altLang="ja-JP" dirty="0"/>
          </a:p>
        </p:txBody>
      </p:sp>
      <p:sp>
        <p:nvSpPr>
          <p:cNvPr id="5" name="テキスト ボックス 4">
            <a:extLst>
              <a:ext uri="{FF2B5EF4-FFF2-40B4-BE49-F238E27FC236}">
                <a16:creationId xmlns:a16="http://schemas.microsoft.com/office/drawing/2014/main" id="{1E1A24E3-055C-D68B-9CA1-35C9B8D627F5}"/>
              </a:ext>
            </a:extLst>
          </p:cNvPr>
          <p:cNvSpPr txBox="1"/>
          <p:nvPr/>
        </p:nvSpPr>
        <p:spPr>
          <a:xfrm>
            <a:off x="183482" y="1666465"/>
            <a:ext cx="5588000" cy="2585323"/>
          </a:xfrm>
          <a:prstGeom prst="rect">
            <a:avLst/>
          </a:prstGeom>
          <a:noFill/>
        </p:spPr>
        <p:txBody>
          <a:bodyPr wrap="square" rtlCol="0">
            <a:spAutoFit/>
          </a:bodyPr>
          <a:lstStyle/>
          <a:p>
            <a:pPr algn="ctr"/>
            <a:r>
              <a:rPr kumimoji="1" lang="ja-JP" altLang="en-US" sz="1600" dirty="0"/>
              <a:t>＊免責事項</a:t>
            </a:r>
          </a:p>
          <a:p>
            <a:r>
              <a:rPr kumimoji="1" lang="ja-JP" altLang="en-US" sz="1600" dirty="0"/>
              <a:t>・体調管理は各自が責任を持って行ってください。</a:t>
            </a:r>
          </a:p>
          <a:p>
            <a:r>
              <a:rPr kumimoji="1" lang="ja-JP" altLang="en-US" sz="1600" dirty="0"/>
              <a:t>・万が一、大会中に事故などが発生した場合、立命館大学体育会は救助及び応急措置等の措置は行いますが一切の責任は負いません。</a:t>
            </a:r>
            <a:endParaRPr kumimoji="1" lang="en-US" altLang="ja-JP" sz="1600" dirty="0"/>
          </a:p>
          <a:p>
            <a:endParaRPr lang="en-US" altLang="ja-JP" sz="1600" dirty="0"/>
          </a:p>
          <a:p>
            <a:r>
              <a:rPr kumimoji="1" lang="ja-JP" altLang="en-US" sz="1600" dirty="0"/>
              <a:t>＊免責事項に同意する</a:t>
            </a:r>
            <a:endParaRPr kumimoji="1" lang="en-US" altLang="ja-JP" sz="1600" dirty="0"/>
          </a:p>
          <a:p>
            <a:r>
              <a:rPr lang="ja-JP" altLang="en-US" sz="1600" dirty="0"/>
              <a:t>（同意のない場合はエントリーできません）</a:t>
            </a:r>
            <a:endParaRPr lang="en-US" altLang="ja-JP" sz="1600" dirty="0"/>
          </a:p>
          <a:p>
            <a:endParaRPr kumimoji="1" lang="en-US" altLang="ja-JP" sz="1600" dirty="0"/>
          </a:p>
          <a:p>
            <a:r>
              <a:rPr kumimoji="1" lang="ja-JP" altLang="en-US" sz="1600" dirty="0"/>
              <a:t>（署名）　　　　　　　　　　　　　</a:t>
            </a:r>
            <a:endParaRPr kumimoji="1" lang="en-US" altLang="ja-JP" sz="1600" dirty="0"/>
          </a:p>
        </p:txBody>
      </p:sp>
      <p:cxnSp>
        <p:nvCxnSpPr>
          <p:cNvPr id="7" name="直線コネクタ 6">
            <a:extLst>
              <a:ext uri="{FF2B5EF4-FFF2-40B4-BE49-F238E27FC236}">
                <a16:creationId xmlns:a16="http://schemas.microsoft.com/office/drawing/2014/main" id="{90507AFE-478F-4B9F-D39E-3880DBADB17D}"/>
              </a:ext>
            </a:extLst>
          </p:cNvPr>
          <p:cNvCxnSpPr/>
          <p:nvPr/>
        </p:nvCxnSpPr>
        <p:spPr>
          <a:xfrm>
            <a:off x="936796" y="4157525"/>
            <a:ext cx="2641600" cy="0"/>
          </a:xfrm>
          <a:prstGeom prst="line">
            <a:avLst/>
          </a:prstGeom>
        </p:spPr>
        <p:style>
          <a:lnRef idx="1">
            <a:schemeClr val="dk1"/>
          </a:lnRef>
          <a:fillRef idx="0">
            <a:schemeClr val="dk1"/>
          </a:fillRef>
          <a:effectRef idx="0">
            <a:schemeClr val="dk1"/>
          </a:effectRef>
          <a:fontRef idx="minor">
            <a:schemeClr val="tx1"/>
          </a:fontRef>
        </p:style>
      </p:cxnSp>
      <p:sp>
        <p:nvSpPr>
          <p:cNvPr id="8" name="円/楕円 7">
            <a:extLst>
              <a:ext uri="{FF2B5EF4-FFF2-40B4-BE49-F238E27FC236}">
                <a16:creationId xmlns:a16="http://schemas.microsoft.com/office/drawing/2014/main" id="{B4F2A3E3-C74F-C920-734A-505A16AE4539}"/>
              </a:ext>
            </a:extLst>
          </p:cNvPr>
          <p:cNvSpPr/>
          <p:nvPr/>
        </p:nvSpPr>
        <p:spPr>
          <a:xfrm>
            <a:off x="3607940" y="3929821"/>
            <a:ext cx="219486" cy="218665"/>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10100CF3-2610-FBCD-9949-97852604AB42}"/>
              </a:ext>
            </a:extLst>
          </p:cNvPr>
          <p:cNvSpPr txBox="1"/>
          <p:nvPr/>
        </p:nvSpPr>
        <p:spPr>
          <a:xfrm>
            <a:off x="3557345" y="3907865"/>
            <a:ext cx="320675" cy="284851"/>
          </a:xfrm>
          <a:prstGeom prst="rect">
            <a:avLst/>
          </a:prstGeom>
          <a:noFill/>
        </p:spPr>
        <p:txBody>
          <a:bodyPr wrap="square" rtlCol="0">
            <a:spAutoFit/>
          </a:bodyPr>
          <a:lstStyle/>
          <a:p>
            <a:r>
              <a:rPr kumimoji="1" lang="ja-JP" altLang="en-US" sz="1200"/>
              <a:t>印</a:t>
            </a:r>
          </a:p>
        </p:txBody>
      </p:sp>
      <p:graphicFrame>
        <p:nvGraphicFramePr>
          <p:cNvPr id="11" name="表 10">
            <a:extLst>
              <a:ext uri="{FF2B5EF4-FFF2-40B4-BE49-F238E27FC236}">
                <a16:creationId xmlns:a16="http://schemas.microsoft.com/office/drawing/2014/main" id="{E933D54B-A490-7B16-CA67-9D0D523A23D6}"/>
              </a:ext>
            </a:extLst>
          </p:cNvPr>
          <p:cNvGraphicFramePr>
            <a:graphicFrameLocks noGrp="1"/>
          </p:cNvGraphicFramePr>
          <p:nvPr>
            <p:extLst>
              <p:ext uri="{D42A27DB-BD31-4B8C-83A1-F6EECF244321}">
                <p14:modId xmlns:p14="http://schemas.microsoft.com/office/powerpoint/2010/main" val="3787474779"/>
              </p:ext>
            </p:extLst>
          </p:nvPr>
        </p:nvGraphicFramePr>
        <p:xfrm>
          <a:off x="292100" y="4632960"/>
          <a:ext cx="5370764" cy="2225040"/>
        </p:xfrm>
        <a:graphic>
          <a:graphicData uri="http://schemas.openxmlformats.org/drawingml/2006/table">
            <a:tbl>
              <a:tblPr firstRow="1" bandRow="1">
                <a:tableStyleId>{5940675A-B579-460E-94D1-54222C63F5DA}</a:tableStyleId>
              </a:tblPr>
              <a:tblGrid>
                <a:gridCol w="864320">
                  <a:extLst>
                    <a:ext uri="{9D8B030D-6E8A-4147-A177-3AD203B41FA5}">
                      <a16:colId xmlns:a16="http://schemas.microsoft.com/office/drawing/2014/main" val="1205355858"/>
                    </a:ext>
                  </a:extLst>
                </a:gridCol>
                <a:gridCol w="3711801">
                  <a:extLst>
                    <a:ext uri="{9D8B030D-6E8A-4147-A177-3AD203B41FA5}">
                      <a16:colId xmlns:a16="http://schemas.microsoft.com/office/drawing/2014/main" val="503264010"/>
                    </a:ext>
                  </a:extLst>
                </a:gridCol>
                <a:gridCol w="794643">
                  <a:extLst>
                    <a:ext uri="{9D8B030D-6E8A-4147-A177-3AD203B41FA5}">
                      <a16:colId xmlns:a16="http://schemas.microsoft.com/office/drawing/2014/main" val="1485113474"/>
                    </a:ext>
                  </a:extLst>
                </a:gridCol>
              </a:tblGrid>
              <a:tr h="370840">
                <a:tc>
                  <a:txBody>
                    <a:bodyPr/>
                    <a:lstStyle/>
                    <a:p>
                      <a:r>
                        <a:rPr kumimoji="1" lang="en-US" altLang="ja-JP" sz="1600" dirty="0"/>
                        <a:t>No.</a:t>
                      </a:r>
                      <a:endParaRPr kumimoji="1" lang="ja-JP" altLang="en-US" sz="1600" dirty="0"/>
                    </a:p>
                  </a:txBody>
                  <a:tcPr/>
                </a:tc>
                <a:tc>
                  <a:txBody>
                    <a:bodyPr/>
                    <a:lstStyle/>
                    <a:p>
                      <a:r>
                        <a:rPr kumimoji="1" lang="ja-JP" altLang="en-US" sz="1600"/>
                        <a:t>ご氏名</a:t>
                      </a:r>
                      <a:r>
                        <a:rPr kumimoji="1" lang="en-US" altLang="ja-JP" sz="1600" dirty="0"/>
                        <a:t>(</a:t>
                      </a:r>
                      <a:r>
                        <a:rPr kumimoji="1" lang="ja-JP" altLang="en-US" sz="1600"/>
                        <a:t>フリガナ</a:t>
                      </a:r>
                      <a:r>
                        <a:rPr kumimoji="1" lang="en-US" altLang="ja-JP" sz="1600" dirty="0"/>
                        <a:t>)</a:t>
                      </a:r>
                      <a:endParaRPr kumimoji="1" lang="ja-JP" altLang="en-US" sz="1600"/>
                    </a:p>
                  </a:txBody>
                  <a:tcPr/>
                </a:tc>
                <a:tc>
                  <a:txBody>
                    <a:bodyPr/>
                    <a:lstStyle/>
                    <a:p>
                      <a:r>
                        <a:rPr kumimoji="1" lang="ja-JP" altLang="en-US" sz="1600"/>
                        <a:t>年齢</a:t>
                      </a:r>
                    </a:p>
                  </a:txBody>
                  <a:tcPr/>
                </a:tc>
                <a:extLst>
                  <a:ext uri="{0D108BD9-81ED-4DB2-BD59-A6C34878D82A}">
                    <a16:rowId xmlns:a16="http://schemas.microsoft.com/office/drawing/2014/main" val="3058885863"/>
                  </a:ext>
                </a:extLst>
              </a:tr>
              <a:tr h="370840">
                <a:tc>
                  <a:txBody>
                    <a:bodyPr/>
                    <a:lstStyle/>
                    <a:p>
                      <a:r>
                        <a:rPr kumimoji="1" lang="en-US" altLang="ja-JP" sz="1600" dirty="0"/>
                        <a:t>1</a:t>
                      </a:r>
                      <a:endParaRPr kumimoji="1" lang="ja-JP" altLang="en-US" sz="1600"/>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548219502"/>
                  </a:ext>
                </a:extLst>
              </a:tr>
              <a:tr h="370840">
                <a:tc>
                  <a:txBody>
                    <a:bodyPr/>
                    <a:lstStyle/>
                    <a:p>
                      <a:r>
                        <a:rPr kumimoji="1" lang="en-US" altLang="ja-JP" sz="1600" dirty="0"/>
                        <a:t>2</a:t>
                      </a:r>
                      <a:endParaRPr kumimoji="1" lang="ja-JP" altLang="en-US" sz="1600"/>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428099178"/>
                  </a:ext>
                </a:extLst>
              </a:tr>
              <a:tr h="370840">
                <a:tc>
                  <a:txBody>
                    <a:bodyPr/>
                    <a:lstStyle/>
                    <a:p>
                      <a:r>
                        <a:rPr kumimoji="1" lang="en-US" altLang="ja-JP" sz="1600" dirty="0"/>
                        <a:t>3</a:t>
                      </a:r>
                      <a:endParaRPr kumimoji="1" lang="ja-JP" altLang="en-US" sz="1600"/>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005943057"/>
                  </a:ext>
                </a:extLst>
              </a:tr>
              <a:tr h="370840">
                <a:tc>
                  <a:txBody>
                    <a:bodyPr/>
                    <a:lstStyle/>
                    <a:p>
                      <a:r>
                        <a:rPr kumimoji="1" lang="en-US" altLang="ja-JP" sz="1600" dirty="0"/>
                        <a:t>4</a:t>
                      </a:r>
                      <a:endParaRPr kumimoji="1" lang="ja-JP" altLang="en-US" sz="1600"/>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008010249"/>
                  </a:ext>
                </a:extLst>
              </a:tr>
              <a:tr h="370840">
                <a:tc>
                  <a:txBody>
                    <a:bodyPr/>
                    <a:lstStyle/>
                    <a:p>
                      <a:r>
                        <a:rPr kumimoji="1" lang="en-US" altLang="ja-JP" sz="1600" dirty="0"/>
                        <a:t>5</a:t>
                      </a:r>
                      <a:endParaRPr kumimoji="1" lang="ja-JP" altLang="en-US" sz="1600"/>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545937519"/>
                  </a:ext>
                </a:extLst>
              </a:tr>
            </a:tbl>
          </a:graphicData>
        </a:graphic>
      </p:graphicFrame>
      <p:sp>
        <p:nvSpPr>
          <p:cNvPr id="12" name="テキスト ボックス 11">
            <a:extLst>
              <a:ext uri="{FF2B5EF4-FFF2-40B4-BE49-F238E27FC236}">
                <a16:creationId xmlns:a16="http://schemas.microsoft.com/office/drawing/2014/main" id="{270BAF6D-608D-E2A6-533C-AC8AE866E142}"/>
              </a:ext>
            </a:extLst>
          </p:cNvPr>
          <p:cNvSpPr txBox="1"/>
          <p:nvPr/>
        </p:nvSpPr>
        <p:spPr>
          <a:xfrm>
            <a:off x="6132669" y="4101296"/>
            <a:ext cx="1005403" cy="338554"/>
          </a:xfrm>
          <a:prstGeom prst="rect">
            <a:avLst/>
          </a:prstGeom>
          <a:noFill/>
        </p:spPr>
        <p:txBody>
          <a:bodyPr wrap="none" rtlCol="0">
            <a:spAutoFit/>
          </a:bodyPr>
          <a:lstStyle/>
          <a:p>
            <a:r>
              <a:rPr kumimoji="1" lang="ja-JP" altLang="en-US" sz="1600"/>
              <a:t>クルー名</a:t>
            </a:r>
          </a:p>
        </p:txBody>
      </p:sp>
      <p:cxnSp>
        <p:nvCxnSpPr>
          <p:cNvPr id="14" name="直線コネクタ 13">
            <a:extLst>
              <a:ext uri="{FF2B5EF4-FFF2-40B4-BE49-F238E27FC236}">
                <a16:creationId xmlns:a16="http://schemas.microsoft.com/office/drawing/2014/main" id="{45D59C2E-4574-9D18-3B20-C02FEA17895C}"/>
              </a:ext>
            </a:extLst>
          </p:cNvPr>
          <p:cNvCxnSpPr>
            <a:cxnSpLocks/>
          </p:cNvCxnSpPr>
          <p:nvPr/>
        </p:nvCxnSpPr>
        <p:spPr>
          <a:xfrm>
            <a:off x="7203995" y="4482509"/>
            <a:ext cx="3552605" cy="0"/>
          </a:xfrm>
          <a:prstGeom prst="line">
            <a:avLst/>
          </a:prstGeom>
        </p:spPr>
        <p:style>
          <a:lnRef idx="1">
            <a:schemeClr val="dk1"/>
          </a:lnRef>
          <a:fillRef idx="0">
            <a:schemeClr val="dk1"/>
          </a:fillRef>
          <a:effectRef idx="0">
            <a:schemeClr val="dk1"/>
          </a:effectRef>
          <a:fontRef idx="minor">
            <a:schemeClr val="tx1"/>
          </a:fontRef>
        </p:style>
      </p:cxnSp>
      <p:sp>
        <p:nvSpPr>
          <p:cNvPr id="18" name="正方形/長方形 17">
            <a:extLst>
              <a:ext uri="{FF2B5EF4-FFF2-40B4-BE49-F238E27FC236}">
                <a16:creationId xmlns:a16="http://schemas.microsoft.com/office/drawing/2014/main" id="{3521F989-AB7B-84EC-84B7-912B3F391432}"/>
              </a:ext>
            </a:extLst>
          </p:cNvPr>
          <p:cNvSpPr/>
          <p:nvPr/>
        </p:nvSpPr>
        <p:spPr>
          <a:xfrm>
            <a:off x="6150077" y="5287679"/>
            <a:ext cx="5749822" cy="155835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63901D6D-7E18-761E-DCBB-B7A6643E0C47}"/>
              </a:ext>
            </a:extLst>
          </p:cNvPr>
          <p:cNvSpPr txBox="1"/>
          <p:nvPr/>
        </p:nvSpPr>
        <p:spPr>
          <a:xfrm>
            <a:off x="5771482" y="4586274"/>
            <a:ext cx="5038559" cy="338554"/>
          </a:xfrm>
          <a:prstGeom prst="rect">
            <a:avLst/>
          </a:prstGeom>
          <a:noFill/>
        </p:spPr>
        <p:txBody>
          <a:bodyPr wrap="none" rtlCol="0">
            <a:spAutoFit/>
          </a:bodyPr>
          <a:lstStyle/>
          <a:p>
            <a:r>
              <a:rPr kumimoji="1" lang="ja-JP" altLang="en-US" sz="1600" dirty="0"/>
              <a:t>部門：・</a:t>
            </a:r>
            <a:r>
              <a:rPr lang="ja-JP" altLang="en-US" sz="1600" dirty="0"/>
              <a:t>一般</a:t>
            </a:r>
            <a:r>
              <a:rPr lang="en-US" altLang="ja-JP" sz="1600" dirty="0"/>
              <a:t>A</a:t>
            </a:r>
            <a:r>
              <a:rPr kumimoji="1" lang="ja-JP" altLang="en-US" sz="1600" dirty="0"/>
              <a:t>　・一般</a:t>
            </a:r>
            <a:r>
              <a:rPr kumimoji="1" lang="en-US" altLang="ja-JP" sz="1600" dirty="0"/>
              <a:t>B</a:t>
            </a:r>
            <a:r>
              <a:rPr kumimoji="1" lang="ja-JP" altLang="en-US" sz="1600" dirty="0"/>
              <a:t>　・ビギナー</a:t>
            </a:r>
            <a:r>
              <a:rPr kumimoji="1" lang="en-US" altLang="ja-JP" sz="1600" dirty="0"/>
              <a:t>A</a:t>
            </a:r>
            <a:r>
              <a:rPr kumimoji="1" lang="ja-JP" altLang="en-US" sz="1600" dirty="0"/>
              <a:t>　ビギナー</a:t>
            </a:r>
            <a:r>
              <a:rPr kumimoji="1" lang="en-US" altLang="ja-JP" sz="1600" dirty="0"/>
              <a:t>B</a:t>
            </a:r>
            <a:endParaRPr kumimoji="1" lang="ja-JP" altLang="en-US" sz="1600" dirty="0"/>
          </a:p>
        </p:txBody>
      </p:sp>
      <p:sp>
        <p:nvSpPr>
          <p:cNvPr id="22" name="テキスト ボックス 21">
            <a:extLst>
              <a:ext uri="{FF2B5EF4-FFF2-40B4-BE49-F238E27FC236}">
                <a16:creationId xmlns:a16="http://schemas.microsoft.com/office/drawing/2014/main" id="{B736EF18-C36D-34F9-A4D5-B44D1E9B19DD}"/>
              </a:ext>
            </a:extLst>
          </p:cNvPr>
          <p:cNvSpPr txBox="1"/>
          <p:nvPr/>
        </p:nvSpPr>
        <p:spPr>
          <a:xfrm>
            <a:off x="5880556" y="1336289"/>
            <a:ext cx="2646878" cy="2800767"/>
          </a:xfrm>
          <a:prstGeom prst="rect">
            <a:avLst/>
          </a:prstGeom>
          <a:noFill/>
        </p:spPr>
        <p:txBody>
          <a:bodyPr wrap="none" rtlCol="0">
            <a:spAutoFit/>
          </a:bodyPr>
          <a:lstStyle/>
          <a:p>
            <a:r>
              <a:rPr kumimoji="1" lang="ja-JP" altLang="en-US" sz="1600" dirty="0"/>
              <a:t>代表者</a:t>
            </a:r>
            <a:r>
              <a:rPr kumimoji="1" lang="en-US" altLang="ja-JP" sz="1600" dirty="0"/>
              <a:t>〈</a:t>
            </a:r>
            <a:r>
              <a:rPr kumimoji="1" lang="ja-JP" altLang="en-US" sz="1600" dirty="0"/>
              <a:t>申込者</a:t>
            </a:r>
            <a:r>
              <a:rPr lang="en-US" altLang="ja-JP" sz="1600" dirty="0"/>
              <a:t>〉</a:t>
            </a:r>
            <a:r>
              <a:rPr lang="ja-JP" altLang="en-US" sz="1600" dirty="0"/>
              <a:t>ご氏名：</a:t>
            </a:r>
            <a:endParaRPr lang="en-US" altLang="ja-JP" sz="1600" dirty="0"/>
          </a:p>
          <a:p>
            <a:r>
              <a:rPr lang="ja-JP" altLang="en-US" sz="1600" dirty="0"/>
              <a:t>ご住所：</a:t>
            </a:r>
            <a:r>
              <a:rPr lang="en-US" altLang="ja-JP" sz="1600" dirty="0"/>
              <a:t> </a:t>
            </a:r>
            <a:r>
              <a:rPr lang="ja-JP" altLang="en-US" sz="1600" dirty="0"/>
              <a:t>〒</a:t>
            </a:r>
            <a:endParaRPr lang="en-US" altLang="ja-JP" sz="1600" dirty="0"/>
          </a:p>
          <a:p>
            <a:endParaRPr lang="en-US" altLang="ja-JP" sz="1600" dirty="0"/>
          </a:p>
          <a:p>
            <a:endParaRPr lang="en-US" altLang="ja-JP" sz="1600" dirty="0"/>
          </a:p>
          <a:p>
            <a:endParaRPr lang="en-US" altLang="ja-JP" sz="1600" dirty="0"/>
          </a:p>
          <a:p>
            <a:r>
              <a:rPr lang="ja-JP" altLang="en-US" sz="1600" dirty="0"/>
              <a:t>ご連絡先：</a:t>
            </a:r>
            <a:endParaRPr lang="en-US" altLang="ja-JP" sz="1600" dirty="0"/>
          </a:p>
          <a:p>
            <a:endParaRPr lang="en-US" altLang="ja-JP" sz="1600" dirty="0"/>
          </a:p>
          <a:p>
            <a:r>
              <a:rPr lang="en-US" altLang="ja-JP" sz="1600" dirty="0"/>
              <a:t>FAX:</a:t>
            </a:r>
          </a:p>
          <a:p>
            <a:endParaRPr lang="en-US" altLang="ja-JP" sz="1600" dirty="0"/>
          </a:p>
          <a:p>
            <a:r>
              <a:rPr lang="ja-JP" altLang="en-US" sz="1600" dirty="0"/>
              <a:t>メールアドレス</a:t>
            </a:r>
            <a:r>
              <a:rPr lang="en-US" altLang="ja-JP" sz="1600" dirty="0"/>
              <a:t>:</a:t>
            </a:r>
          </a:p>
          <a:p>
            <a:endParaRPr kumimoji="1" lang="en-US" altLang="ja-JP" sz="1600" dirty="0"/>
          </a:p>
        </p:txBody>
      </p:sp>
      <p:cxnSp>
        <p:nvCxnSpPr>
          <p:cNvPr id="24" name="直線コネクタ 23">
            <a:extLst>
              <a:ext uri="{FF2B5EF4-FFF2-40B4-BE49-F238E27FC236}">
                <a16:creationId xmlns:a16="http://schemas.microsoft.com/office/drawing/2014/main" id="{8CC8EB95-FD49-8D78-7211-AC240E4974B0}"/>
              </a:ext>
            </a:extLst>
          </p:cNvPr>
          <p:cNvCxnSpPr/>
          <p:nvPr/>
        </p:nvCxnSpPr>
        <p:spPr>
          <a:xfrm>
            <a:off x="7138072" y="1864468"/>
            <a:ext cx="1261427" cy="0"/>
          </a:xfrm>
          <a:prstGeom prst="line">
            <a:avLst/>
          </a:prstGeom>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63F7884C-0A0F-7078-CB6E-D37C3BF8404C}"/>
              </a:ext>
            </a:extLst>
          </p:cNvPr>
          <p:cNvCxnSpPr/>
          <p:nvPr/>
        </p:nvCxnSpPr>
        <p:spPr>
          <a:xfrm>
            <a:off x="8475127" y="1666465"/>
            <a:ext cx="2209203" cy="0"/>
          </a:xfrm>
          <a:prstGeom prst="line">
            <a:avLst/>
          </a:prstGeom>
        </p:spPr>
        <p:style>
          <a:lnRef idx="1">
            <a:schemeClr val="dk1"/>
          </a:lnRef>
          <a:fillRef idx="0">
            <a:schemeClr val="dk1"/>
          </a:fillRef>
          <a:effectRef idx="0">
            <a:schemeClr val="dk1"/>
          </a:effectRef>
          <a:fontRef idx="minor">
            <a:schemeClr val="tx1"/>
          </a:fontRef>
        </p:style>
      </p:cxnSp>
      <p:cxnSp>
        <p:nvCxnSpPr>
          <p:cNvPr id="28" name="直線コネクタ 27">
            <a:extLst>
              <a:ext uri="{FF2B5EF4-FFF2-40B4-BE49-F238E27FC236}">
                <a16:creationId xmlns:a16="http://schemas.microsoft.com/office/drawing/2014/main" id="{E01A2C86-3550-193F-3FC6-F5016FAA2FF0}"/>
              </a:ext>
            </a:extLst>
          </p:cNvPr>
          <p:cNvCxnSpPr>
            <a:cxnSpLocks/>
          </p:cNvCxnSpPr>
          <p:nvPr/>
        </p:nvCxnSpPr>
        <p:spPr>
          <a:xfrm>
            <a:off x="7131724" y="2164374"/>
            <a:ext cx="3552605" cy="0"/>
          </a:xfrm>
          <a:prstGeom prst="line">
            <a:avLst/>
          </a:prstGeom>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28AE0E9D-7769-A884-6360-E0E4A459C935}"/>
              </a:ext>
            </a:extLst>
          </p:cNvPr>
          <p:cNvCxnSpPr>
            <a:cxnSpLocks/>
          </p:cNvCxnSpPr>
          <p:nvPr/>
        </p:nvCxnSpPr>
        <p:spPr>
          <a:xfrm>
            <a:off x="7131724" y="2482635"/>
            <a:ext cx="3552605" cy="0"/>
          </a:xfrm>
          <a:prstGeom prst="line">
            <a:avLst/>
          </a:prstGeom>
        </p:spPr>
        <p:style>
          <a:lnRef idx="1">
            <a:schemeClr val="dk1"/>
          </a:lnRef>
          <a:fillRef idx="0">
            <a:schemeClr val="dk1"/>
          </a:fillRef>
          <a:effectRef idx="0">
            <a:schemeClr val="dk1"/>
          </a:effectRef>
          <a:fontRef idx="minor">
            <a:schemeClr val="tx1"/>
          </a:fontRef>
        </p:style>
      </p:cxnSp>
      <p:cxnSp>
        <p:nvCxnSpPr>
          <p:cNvPr id="33" name="直線コネクタ 32">
            <a:extLst>
              <a:ext uri="{FF2B5EF4-FFF2-40B4-BE49-F238E27FC236}">
                <a16:creationId xmlns:a16="http://schemas.microsoft.com/office/drawing/2014/main" id="{8233F254-FDAC-6C59-A463-7E45B0057277}"/>
              </a:ext>
            </a:extLst>
          </p:cNvPr>
          <p:cNvCxnSpPr/>
          <p:nvPr/>
        </p:nvCxnSpPr>
        <p:spPr>
          <a:xfrm>
            <a:off x="7032968" y="2879105"/>
            <a:ext cx="2111455" cy="0"/>
          </a:xfrm>
          <a:prstGeom prst="line">
            <a:avLst/>
          </a:prstGeom>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456C2AAC-4100-4879-E84D-15EF3644A187}"/>
              </a:ext>
            </a:extLst>
          </p:cNvPr>
          <p:cNvCxnSpPr/>
          <p:nvPr/>
        </p:nvCxnSpPr>
        <p:spPr>
          <a:xfrm>
            <a:off x="6515188" y="3340116"/>
            <a:ext cx="2111455" cy="0"/>
          </a:xfrm>
          <a:prstGeom prst="line">
            <a:avLst/>
          </a:prstGeom>
        </p:spPr>
        <p:style>
          <a:lnRef idx="1">
            <a:schemeClr val="dk1"/>
          </a:lnRef>
          <a:fillRef idx="0">
            <a:schemeClr val="dk1"/>
          </a:fillRef>
          <a:effectRef idx="0">
            <a:schemeClr val="dk1"/>
          </a:effectRef>
          <a:fontRef idx="minor">
            <a:schemeClr val="tx1"/>
          </a:fontRef>
        </p:style>
      </p:cxnSp>
      <p:sp>
        <p:nvSpPr>
          <p:cNvPr id="36" name="正方形/長方形 35">
            <a:extLst>
              <a:ext uri="{FF2B5EF4-FFF2-40B4-BE49-F238E27FC236}">
                <a16:creationId xmlns:a16="http://schemas.microsoft.com/office/drawing/2014/main" id="{806ED410-094D-8E46-5AE0-51ACD219A12B}"/>
              </a:ext>
            </a:extLst>
          </p:cNvPr>
          <p:cNvSpPr/>
          <p:nvPr/>
        </p:nvSpPr>
        <p:spPr>
          <a:xfrm>
            <a:off x="5816508" y="1208339"/>
            <a:ext cx="6083391" cy="2783953"/>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3E1E9766-48CB-850D-987D-8E50550A5975}"/>
              </a:ext>
            </a:extLst>
          </p:cNvPr>
          <p:cNvSpPr txBox="1"/>
          <p:nvPr/>
        </p:nvSpPr>
        <p:spPr>
          <a:xfrm>
            <a:off x="6023729" y="4953193"/>
            <a:ext cx="2236510" cy="338554"/>
          </a:xfrm>
          <a:prstGeom prst="rect">
            <a:avLst/>
          </a:prstGeom>
          <a:noFill/>
        </p:spPr>
        <p:txBody>
          <a:bodyPr wrap="none" rtlCol="0">
            <a:spAutoFit/>
          </a:bodyPr>
          <a:lstStyle/>
          <a:p>
            <a:r>
              <a:rPr lang="en-US" altLang="ja-JP" sz="1600" dirty="0"/>
              <a:t>〈</a:t>
            </a:r>
            <a:r>
              <a:rPr lang="ja-JP" altLang="en-US" sz="1600"/>
              <a:t>クルー紹介・一言</a:t>
            </a:r>
            <a:r>
              <a:rPr lang="en-US" altLang="ja-JP" sz="1600" dirty="0"/>
              <a:t>〉</a:t>
            </a:r>
            <a:endParaRPr kumimoji="1" lang="ja-JP" altLang="en-US" sz="1600"/>
          </a:p>
        </p:txBody>
      </p:sp>
      <p:sp>
        <p:nvSpPr>
          <p:cNvPr id="38" name="正方形/長方形 37">
            <a:extLst>
              <a:ext uri="{FF2B5EF4-FFF2-40B4-BE49-F238E27FC236}">
                <a16:creationId xmlns:a16="http://schemas.microsoft.com/office/drawing/2014/main" id="{A745ED0B-C5A3-5957-ADD1-B8908EAB0093}"/>
              </a:ext>
            </a:extLst>
          </p:cNvPr>
          <p:cNvSpPr/>
          <p:nvPr/>
        </p:nvSpPr>
        <p:spPr>
          <a:xfrm>
            <a:off x="216086" y="11878"/>
            <a:ext cx="1441420" cy="303307"/>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6ECC353A-3453-07AF-0D32-5B10BED9CB32}"/>
              </a:ext>
            </a:extLst>
          </p:cNvPr>
          <p:cNvCxnSpPr/>
          <p:nvPr/>
        </p:nvCxnSpPr>
        <p:spPr>
          <a:xfrm>
            <a:off x="7570915" y="3847381"/>
            <a:ext cx="2884300" cy="0"/>
          </a:xfrm>
          <a:prstGeom prst="line">
            <a:avLst/>
          </a:prstGeom>
        </p:spPr>
        <p:style>
          <a:lnRef idx="1">
            <a:schemeClr val="dk1"/>
          </a:lnRef>
          <a:fillRef idx="0">
            <a:schemeClr val="dk1"/>
          </a:fillRef>
          <a:effectRef idx="0">
            <a:schemeClr val="dk1"/>
          </a:effectRef>
          <a:fontRef idx="minor">
            <a:schemeClr val="tx1"/>
          </a:fontRef>
        </p:style>
      </p:cxnSp>
      <p:sp>
        <p:nvSpPr>
          <p:cNvPr id="6" name="テキスト ボックス 5">
            <a:extLst>
              <a:ext uri="{FF2B5EF4-FFF2-40B4-BE49-F238E27FC236}">
                <a16:creationId xmlns:a16="http://schemas.microsoft.com/office/drawing/2014/main" id="{7FD468EA-C292-5CE0-5C4E-192034E524BA}"/>
              </a:ext>
            </a:extLst>
          </p:cNvPr>
          <p:cNvSpPr txBox="1"/>
          <p:nvPr/>
        </p:nvSpPr>
        <p:spPr>
          <a:xfrm>
            <a:off x="8448292" y="4870247"/>
            <a:ext cx="3175515" cy="276999"/>
          </a:xfrm>
          <a:prstGeom prst="rect">
            <a:avLst/>
          </a:prstGeom>
          <a:noFill/>
        </p:spPr>
        <p:txBody>
          <a:bodyPr wrap="square" rtlCol="0">
            <a:spAutoFit/>
          </a:bodyPr>
          <a:lstStyle/>
          <a:p>
            <a:r>
              <a:rPr kumimoji="1" lang="en-US" altLang="ja-JP" sz="1200" dirty="0"/>
              <a:t>※</a:t>
            </a:r>
            <a:r>
              <a:rPr lang="ja-JP" altLang="en-US" sz="1200" dirty="0"/>
              <a:t>出場部門は開催要項をご参照ください。</a:t>
            </a:r>
            <a:endParaRPr kumimoji="1" lang="ja-JP" altLang="en-US" sz="1200" dirty="0"/>
          </a:p>
        </p:txBody>
      </p:sp>
    </p:spTree>
    <p:extLst>
      <p:ext uri="{BB962C8B-B14F-4D97-AF65-F5344CB8AC3E}">
        <p14:creationId xmlns:p14="http://schemas.microsoft.com/office/powerpoint/2010/main" val="25979854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146</Words>
  <Application>Microsoft Office PowerPoint</Application>
  <PresentationFormat>ワイド画面</PresentationFormat>
  <Paragraphs>34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游ゴシック Light</vt:lpstr>
      <vt:lpstr>游明朝</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實近 瑛努(ec1115kk)</dc:creator>
  <cp:lastModifiedBy>yuki miyaguchi</cp:lastModifiedBy>
  <cp:revision>6</cp:revision>
  <cp:lastPrinted>2024-09-26T13:59:16Z</cp:lastPrinted>
  <dcterms:created xsi:type="dcterms:W3CDTF">2024-09-26T12:32:23Z</dcterms:created>
  <dcterms:modified xsi:type="dcterms:W3CDTF">2025-10-26T04:29:36Z</dcterms:modified>
</cp:coreProperties>
</file>